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 showGuides="1">
      <p:cViewPr varScale="1">
        <p:scale>
          <a:sx n="86" d="100"/>
          <a:sy n="86" d="100"/>
        </p:scale>
        <p:origin x="533" y="58"/>
      </p:cViewPr>
      <p:guideLst>
        <p:guide orient="horz" pos="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89B2CB-EB62-1042-B189-9664BFDAE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95EA11-76C5-2048-B501-EF94EA5C6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9B6DD6-93F2-A642-B700-C256F383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8C4B61-DED8-AA47-8E81-DBFC587A5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343B8D-8772-504E-B563-730625A5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39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5F2BFC-C5B5-7E4D-88FD-91A6DCFA1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6F2B10-674D-274F-BE3C-C8E3BF3FA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2A6735-3ADA-A14A-AFA6-185E13357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B37737-AC6B-E241-B0A3-1164DB66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F18103-EC5D-944E-BDA9-979F4EA75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4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70FF05F-DEF1-4843-8F42-FC27AFD68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18054-2BE2-B94A-91FB-6B180B2BC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0C97D4-5955-3F45-9E81-A9D1BEC37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2181B5-78B3-1C4A-A8DD-EDD35171B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BD1C7E-F585-3441-9392-B60A9F29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64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A927ED-D5C7-414B-812D-0A0FE78C2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70A4C0-6C08-524E-AE12-BB1F05BC7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01E577-325E-AA47-870E-B7BC5C36D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F86BFB-F200-A347-B59C-847467A9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78689A-F0B4-C146-8006-691B5778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44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7FBFD8-D885-684E-93E0-E6F1BB05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86254C-089B-C34D-A316-141DD77B9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1FA9D1-E17E-5E41-A542-2F365DD3E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35EA49-55A4-3A47-93BC-996F1E79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4EF2D7-8302-4945-BB16-6314AE59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11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210F81-41CF-EC4B-8D19-18135764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C06E82-B650-284E-8490-F2AEBE5D3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DF09CC-0B34-0D46-8DFE-0218E4C97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6E5921-3E26-E145-A9B7-3375C84F4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E4D4D2-BFF2-BF4A-85FE-697187BC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D7006C-841B-A54F-84A1-607634509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47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F0903B-6856-BD4B-BEF6-C91FE534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1FC883-1210-FB42-8902-83BB1D1F7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B9F74D-649C-0D4E-A594-54A406919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2B5A29-F985-3C4D-8B25-EA06464EF9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CFB9FB6-DDCD-574F-B085-0BC4ADC38E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B866456-B9A7-B145-8357-1D75F52CF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8440D3-DC2A-BB40-B698-AC9E00B51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24B0D3-2A20-BF4A-987C-24F6732B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55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745799-3DD8-E446-8969-F2CD5481B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92D6217-4604-6B44-92EB-5BEDD17D6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D6E221-EB5F-EF4C-91C6-FDC3C42B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15B0B8-F912-EB4F-80F0-9432784CD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85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0A3B5EB-9702-804F-9B8D-505F37447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9FE82E-3964-1B4C-9E79-A0722BFF9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C75284-6C05-1B4E-8F2E-B6B7F8844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7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C30AE9-8015-4449-98C0-833D726C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991037-6BA9-3740-A60F-CF1600D91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03EF9A-ACED-E74F-AA3E-F947E627F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046959-C401-8B4C-B827-AEFF28557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4559A5-5EDC-964E-B978-6D959B7B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F3AE6E-4A2F-B548-A09C-B7F7E826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51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E7E1BE-B171-B74B-9F0C-438CF6CE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FBF0EE-0369-0943-86B5-9D270A505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0244F94-3AC6-4146-BC7B-D83E136C7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C70E4E-CF23-1641-A825-B1502756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BFA7A5-5E7D-5242-B46B-9B3EDC64D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4FA5EC-03CF-E54B-BD19-BE458C10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09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4C69EB-30AE-2E45-A338-D26FECFEC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5ABFB2-A981-EF43-8E68-73A7E5430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743949-4CD0-BD47-8C02-7A94767EA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CD9E5-B609-9C4E-BB19-CE247A5A385C}" type="datetimeFigureOut">
              <a:rPr lang="fr-FR" smtClean="0"/>
              <a:t>26/04/2021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CD8257-0758-2145-92F6-90519FAE8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9382D3-AC52-2E42-9111-230E8704B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C1D13-83F7-D74C-BA47-B152194755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01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0C972D21-BF7E-4E4A-AFED-A44E66CA4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676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/>
              <a:t>Vérifier la taille et/ou Redimensionner</a:t>
            </a:r>
            <a:br>
              <a:rPr lang="fr-FR" dirty="0"/>
            </a:br>
            <a:r>
              <a:rPr lang="fr-FR" dirty="0"/>
              <a:t>un visuel sur Paint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8DA33741-3AFA-264E-8428-3A2895F84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6437"/>
            <a:ext cx="9144000" cy="1655762"/>
          </a:xfrm>
        </p:spPr>
        <p:txBody>
          <a:bodyPr/>
          <a:lstStyle/>
          <a:p>
            <a:r>
              <a:rPr lang="fr-FR" dirty="0"/>
              <a:t>en Personne Virtual</a:t>
            </a:r>
          </a:p>
        </p:txBody>
      </p:sp>
      <p:pic>
        <p:nvPicPr>
          <p:cNvPr id="6" name="Image 5" descr="Une image contenant dessin, alimentation&#10;&#10;Description générée automatiquement">
            <a:extLst>
              <a:ext uri="{FF2B5EF4-FFF2-40B4-BE49-F238E27FC236}">
                <a16:creationId xmlns:a16="http://schemas.microsoft.com/office/drawing/2014/main" id="{3697A78C-CC6C-4318-862F-183F82AE2A9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3905" y="0"/>
            <a:ext cx="4448075" cy="68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01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C2A3FB9D-D5C9-9941-9770-171CE65B1655}"/>
              </a:ext>
            </a:extLst>
          </p:cNvPr>
          <p:cNvSpPr txBox="1"/>
          <p:nvPr/>
        </p:nvSpPr>
        <p:spPr>
          <a:xfrm>
            <a:off x="369201" y="5268684"/>
            <a:ext cx="1367132" cy="5373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98F5E5A-1823-0646-B1F9-2232A5A0BB31}"/>
              </a:ext>
            </a:extLst>
          </p:cNvPr>
          <p:cNvSpPr txBox="1"/>
          <p:nvPr/>
        </p:nvSpPr>
        <p:spPr>
          <a:xfrm>
            <a:off x="814192" y="1166842"/>
            <a:ext cx="52818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2400" dirty="0"/>
              <a:t>Faites un clic droit sur l’image, puis Ouvrir avec &gt; et sélectionnez Paint.</a:t>
            </a:r>
          </a:p>
          <a:p>
            <a:pPr marL="342900" indent="-342900">
              <a:buAutoNum type="arabicPeriod"/>
            </a:pPr>
            <a:endParaRPr lang="fr-FR" sz="2400" dirty="0"/>
          </a:p>
          <a:p>
            <a:pPr marL="342900" indent="-342900">
              <a:buAutoNum type="arabicPeriod"/>
            </a:pPr>
            <a:r>
              <a:rPr lang="fr-FR" sz="2400" dirty="0"/>
              <a:t>Cliquez sur « Redimensionner ».</a:t>
            </a:r>
          </a:p>
          <a:p>
            <a:pPr marL="342900" indent="-342900">
              <a:buAutoNum type="arabicPeriod"/>
            </a:pPr>
            <a:endParaRPr lang="fr-FR" sz="2400" dirty="0"/>
          </a:p>
          <a:p>
            <a:pPr marL="342900" indent="-342900">
              <a:buAutoNum type="arabicPeriod"/>
            </a:pPr>
            <a:r>
              <a:rPr lang="fr-FR" sz="2400" dirty="0"/>
              <a:t>Dans la fenêtre qui s’ouvre, cliquez sur « Pixels ».</a:t>
            </a:r>
          </a:p>
          <a:p>
            <a:pPr marL="342900" indent="-342900">
              <a:buAutoNum type="arabicPeriod"/>
            </a:pPr>
            <a:endParaRPr lang="fr-FR" sz="2400" dirty="0"/>
          </a:p>
          <a:p>
            <a:pPr marL="342900" indent="-342900">
              <a:buAutoNum type="arabicPeriod"/>
            </a:pPr>
            <a:r>
              <a:rPr lang="fr-FR" sz="2400" dirty="0"/>
              <a:t>Mettre à jour les données en Horizontal et Vertical pour redimensionner l’image, puis cliquez sur « OK ».</a:t>
            </a:r>
          </a:p>
        </p:txBody>
      </p:sp>
      <p:pic>
        <p:nvPicPr>
          <p:cNvPr id="5" name="Image 4" descr="Une image contenant dessin, alimentation&#10;&#10;Description générée automatiquement">
            <a:extLst>
              <a:ext uri="{FF2B5EF4-FFF2-40B4-BE49-F238E27FC236}">
                <a16:creationId xmlns:a16="http://schemas.microsoft.com/office/drawing/2014/main" id="{797C9CB4-C16E-483B-85C5-21572B734C9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3905" y="0"/>
            <a:ext cx="4448075" cy="68217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34DA67F-BDF8-4490-9C69-D648E0AD4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6908" y="1392000"/>
            <a:ext cx="4339020" cy="2505705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36561891-ECF5-4C8C-B52B-CC5C3C9D2AB1}"/>
              </a:ext>
            </a:extLst>
          </p:cNvPr>
          <p:cNvSpPr/>
          <p:nvPr/>
        </p:nvSpPr>
        <p:spPr>
          <a:xfrm>
            <a:off x="7752783" y="1677877"/>
            <a:ext cx="1273635" cy="22194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  <a:noFill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7A763C6-A25A-48CF-B94B-79867DE6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3905" y="2802379"/>
            <a:ext cx="1892925" cy="3293939"/>
          </a:xfrm>
          <a:prstGeom prst="rect">
            <a:avLst/>
          </a:prstGeom>
        </p:spPr>
      </p:pic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1FB9D52B-9404-482E-9FCE-5F8001554C59}"/>
              </a:ext>
            </a:extLst>
          </p:cNvPr>
          <p:cNvCxnSpPr>
            <a:cxnSpLocks/>
          </p:cNvCxnSpPr>
          <p:nvPr/>
        </p:nvCxnSpPr>
        <p:spPr>
          <a:xfrm flipV="1">
            <a:off x="5486400" y="1997476"/>
            <a:ext cx="2192784" cy="5149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C22DC36-83C4-402A-8E1C-C2D1D89FE7EF}"/>
              </a:ext>
            </a:extLst>
          </p:cNvPr>
          <p:cNvCxnSpPr>
            <a:cxnSpLocks/>
          </p:cNvCxnSpPr>
          <p:nvPr/>
        </p:nvCxnSpPr>
        <p:spPr>
          <a:xfrm flipV="1">
            <a:off x="5800081" y="3471451"/>
            <a:ext cx="2886600" cy="404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>
            <a:extLst>
              <a:ext uri="{FF2B5EF4-FFF2-40B4-BE49-F238E27FC236}">
                <a16:creationId xmlns:a16="http://schemas.microsoft.com/office/drawing/2014/main" id="{C4549000-0537-4F04-9AE3-1B3122BAB0D0}"/>
              </a:ext>
            </a:extLst>
          </p:cNvPr>
          <p:cNvSpPr/>
          <p:nvPr/>
        </p:nvSpPr>
        <p:spPr>
          <a:xfrm>
            <a:off x="8771138" y="3266981"/>
            <a:ext cx="781235" cy="2449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5126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65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Vérifier la taille et/ou Redimensionner un visuel sur Paint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Maquette page live conférence HelloJobs</dc:title>
  <dc:creator>Sigrid Deprat</dc:creator>
  <cp:lastModifiedBy>Alexandre Durand</cp:lastModifiedBy>
  <cp:revision>18</cp:revision>
  <dcterms:created xsi:type="dcterms:W3CDTF">2021-01-07T12:48:49Z</dcterms:created>
  <dcterms:modified xsi:type="dcterms:W3CDTF">2021-04-26T12:39:48Z</dcterms:modified>
</cp:coreProperties>
</file>